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32" r:id="rId6"/>
  </p:sld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B725F9-DB57-4886-9514-71372719819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8C7544-5913-42DF-B7B2-8008B455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5344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Yafet</a:t>
            </a:r>
            <a:r>
              <a:rPr lang="en-US" dirty="0" smtClean="0">
                <a:solidFill>
                  <a:schemeClr val="tx1"/>
                </a:solidFill>
              </a:rPr>
              <a:t> R. </a:t>
            </a:r>
            <a:r>
              <a:rPr lang="en-US" dirty="0" err="1" smtClean="0">
                <a:solidFill>
                  <a:schemeClr val="tx1"/>
                </a:solidFill>
              </a:rPr>
              <a:t>Rissy</a:t>
            </a:r>
            <a:r>
              <a:rPr lang="en-US" dirty="0" smtClean="0">
                <a:solidFill>
                  <a:schemeClr val="tx1"/>
                </a:solidFill>
              </a:rPr>
              <a:t>, SH., </a:t>
            </a:r>
            <a:r>
              <a:rPr lang="en-US" dirty="0" err="1" smtClean="0">
                <a:solidFill>
                  <a:schemeClr val="tx1"/>
                </a:solidFill>
              </a:rPr>
              <a:t>M.Si.,LLM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Pembantu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Rektor</a:t>
            </a:r>
            <a:r>
              <a:rPr lang="en-US" dirty="0" smtClean="0">
                <a:solidFill>
                  <a:schemeClr val="tx1"/>
                </a:solidFill>
              </a:rPr>
              <a:t> III – UKSW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(</a:t>
            </a:r>
            <a:r>
              <a:rPr lang="en-US" sz="2100" dirty="0" err="1" smtClean="0">
                <a:solidFill>
                  <a:schemeClr val="tx1"/>
                </a:solidFill>
              </a:rPr>
              <a:t>disampaikan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pada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Rapat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Bidang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Kemahasiswaan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Kopertis</a:t>
            </a:r>
            <a:r>
              <a:rPr lang="en-US" sz="2100" dirty="0" smtClean="0">
                <a:solidFill>
                  <a:schemeClr val="tx1"/>
                </a:solidFill>
              </a:rPr>
              <a:t> Wilayah VI, Semarang 5 </a:t>
            </a:r>
            <a:r>
              <a:rPr lang="en-US" sz="2100" dirty="0" err="1" smtClean="0">
                <a:solidFill>
                  <a:schemeClr val="tx1"/>
                </a:solidFill>
              </a:rPr>
              <a:t>Maret</a:t>
            </a:r>
            <a:r>
              <a:rPr lang="en-US" sz="2100" dirty="0" smtClean="0">
                <a:solidFill>
                  <a:schemeClr val="tx1"/>
                </a:solidFill>
              </a:rPr>
              <a:t> 2012)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POLA PEMBINAAN</a:t>
            </a:r>
            <a:br>
              <a:rPr lang="en-US" sz="3200" dirty="0" smtClean="0"/>
            </a:br>
            <a:r>
              <a:rPr lang="en-US" sz="3200" dirty="0" smtClean="0"/>
              <a:t>OLIAMPADE SAINS &amp; DEBAT BAHASA INGGRIS</a:t>
            </a:r>
            <a:br>
              <a:rPr lang="en-US" sz="3200" dirty="0" smtClean="0"/>
            </a:br>
            <a:r>
              <a:rPr lang="en-US" sz="3200" dirty="0" smtClean="0"/>
              <a:t>Univ. Kristen </a:t>
            </a:r>
            <a:r>
              <a:rPr lang="en-US" sz="3200" dirty="0" err="1" smtClean="0"/>
              <a:t>Satya</a:t>
            </a:r>
            <a:r>
              <a:rPr lang="en-US" sz="3200" dirty="0" smtClean="0"/>
              <a:t> </a:t>
            </a:r>
            <a:r>
              <a:rPr lang="en-US" sz="3200" dirty="0" err="1" smtClean="0"/>
              <a:t>Wacana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Tahap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Pendelegasian</a:t>
            </a:r>
            <a:endParaRPr lang="en-US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Debaters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adjudicators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babak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6 round.</a:t>
            </a:r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lolos</a:t>
            </a:r>
            <a:r>
              <a:rPr lang="en-US" dirty="0" smtClean="0"/>
              <a:t> </a:t>
            </a:r>
            <a:r>
              <a:rPr lang="en-US" dirty="0" err="1" smtClean="0"/>
              <a:t>babak</a:t>
            </a:r>
            <a:r>
              <a:rPr lang="en-US" dirty="0" smtClean="0"/>
              <a:t> pre </a:t>
            </a:r>
            <a:r>
              <a:rPr lang="en-US" dirty="0" err="1" smtClean="0"/>
              <a:t>eliminasi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babak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motion</a:t>
            </a:r>
            <a:r>
              <a:rPr lang="en-US" dirty="0" smtClean="0"/>
              <a:t> yang </a:t>
            </a:r>
            <a:r>
              <a:rPr lang="en-US" dirty="0" err="1" smtClean="0"/>
              <a:t>diperdebatkan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PR 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Arial" charset="0"/>
              <a:buChar char="•"/>
            </a:pPr>
            <a:r>
              <a:rPr lang="en-US" dirty="0" smtClean="0"/>
              <a:t>Tim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 </a:t>
            </a:r>
            <a:r>
              <a:rPr lang="en-US" dirty="0" smtClean="0"/>
              <a:t>III</a:t>
            </a:r>
          </a:p>
          <a:p>
            <a:pPr marL="514350" lvl="0" indent="-514350">
              <a:buFont typeface="Arial" charset="0"/>
              <a:buChar char="•"/>
            </a:pPr>
            <a:r>
              <a:rPr lang="en-US" dirty="0" smtClean="0"/>
              <a:t>Kantor </a:t>
            </a:r>
            <a:r>
              <a:rPr lang="en-US" dirty="0" smtClean="0"/>
              <a:t>PR III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transportasi</a:t>
            </a:r>
            <a:r>
              <a:rPr lang="en-US" dirty="0" smtClean="0"/>
              <a:t>, hotel,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saku</a:t>
            </a:r>
            <a:r>
              <a:rPr lang="en-US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LA PEMBINA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4800"/>
            <a:ext cx="7391400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id-ID" dirty="0" smtClean="0"/>
              <a:t>Pembinaan </a:t>
            </a:r>
            <a:r>
              <a:rPr lang="id-ID" dirty="0"/>
              <a:t>dilaksanakan 2-3 bulan sebelum even olimpiade diselenggarakan  (idealnya 1 </a:t>
            </a:r>
            <a:r>
              <a:rPr lang="id-ID" dirty="0" smtClean="0"/>
              <a:t>tahun)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id-ID" dirty="0" smtClean="0"/>
              <a:t>Tim </a:t>
            </a:r>
            <a:r>
              <a:rPr lang="id-ID" dirty="0"/>
              <a:t>Olimpade dipilih dari mahasiswa dengan IPK &gt; 3,00 dari berbagai angkatan (4 angkatan aktif) dan ditunjuk 1 mahasiswa </a:t>
            </a:r>
            <a:r>
              <a:rPr lang="id-ID" dirty="0" smtClean="0"/>
              <a:t>koordinator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effectLst/>
              </a:rPr>
              <a:t>PELAKSANAAN </a:t>
            </a:r>
            <a:r>
              <a:rPr lang="id-ID" sz="2800" b="0" dirty="0" smtClean="0">
                <a:solidFill>
                  <a:schemeClr val="tx1"/>
                </a:solidFill>
                <a:effectLst/>
              </a:rPr>
              <a:t>PEMBINAAN </a:t>
            </a:r>
            <a:r>
              <a:rPr lang="en-US" sz="2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effectLst/>
              </a:rPr>
            </a:br>
            <a:r>
              <a:rPr lang="id-ID" sz="2800" b="0" dirty="0" smtClean="0">
                <a:solidFill>
                  <a:schemeClr val="tx1"/>
                </a:solidFill>
                <a:effectLst/>
              </a:rPr>
              <a:t>OLIMPIADE </a:t>
            </a:r>
            <a:r>
              <a:rPr lang="id-ID" sz="2800" b="0" dirty="0">
                <a:solidFill>
                  <a:schemeClr val="tx1"/>
                </a:solidFill>
                <a:effectLst/>
              </a:rPr>
              <a:t>MAHASISWA </a:t>
            </a:r>
            <a:endParaRPr lang="en-US" sz="28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 startAt="3"/>
            </a:pPr>
            <a:r>
              <a:rPr lang="id-ID" dirty="0" smtClean="0"/>
              <a:t>Pembinaan </a:t>
            </a:r>
            <a:r>
              <a:rPr lang="id-ID" dirty="0"/>
              <a:t>dilaksanakan minimal 1 minggu sekali dengan mekanisme tim mengerjakan </a:t>
            </a:r>
            <a:r>
              <a:rPr lang="id-ID" dirty="0" smtClean="0"/>
              <a:t>latihan</a:t>
            </a:r>
            <a:r>
              <a:rPr lang="en-US" dirty="0" smtClean="0"/>
              <a:t> - </a:t>
            </a:r>
            <a:r>
              <a:rPr lang="id-ID" dirty="0" smtClean="0"/>
              <a:t>latihan </a:t>
            </a:r>
            <a:r>
              <a:rPr lang="id-ID" dirty="0"/>
              <a:t>soal dan berdiskusi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pembahasannya</a:t>
            </a:r>
            <a:endParaRPr lang="en-US" dirty="0" smtClean="0"/>
          </a:p>
          <a:p>
            <a:pPr marL="514350" lvl="0" indent="-514350">
              <a:buAutoNum type="arabicPeriod" startAt="3"/>
            </a:pPr>
            <a:r>
              <a:rPr lang="id-ID" dirty="0" smtClean="0"/>
              <a:t>Dosen </a:t>
            </a:r>
            <a:r>
              <a:rPr lang="id-ID" dirty="0"/>
              <a:t>memberikan pendalaman materi kepada tim sesuai materi dan jadwal yang </a:t>
            </a:r>
            <a:r>
              <a:rPr lang="id-ID" dirty="0" smtClean="0"/>
              <a:t>disepakati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b="0" i="1" dirty="0" smtClean="0">
                <a:solidFill>
                  <a:schemeClr val="tx1"/>
                </a:solidFill>
                <a:effectLst/>
              </a:rPr>
              <a:t>PELAKSANAAN </a:t>
            </a:r>
            <a:r>
              <a:rPr lang="id-ID" sz="1600" b="0" i="1" dirty="0" smtClean="0">
                <a:solidFill>
                  <a:schemeClr val="tx1"/>
                </a:solidFill>
                <a:effectLst/>
              </a:rPr>
              <a:t>PEMBINAAN OLIMPIADE MAHASISWA </a:t>
            </a:r>
            <a:endParaRPr lang="en-US" sz="1600" b="0" i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 3"/>
              <a:buAutoNum type="arabicPeriod" startAt="6"/>
            </a:pPr>
            <a:r>
              <a:rPr lang="id-ID" dirty="0" smtClean="0"/>
              <a:t>Pemilihan mahasiswa yang maju olimpiade berdasarkan hasil pembinaan dan diusahakan ada beda angkatan (untuk regenerasi)</a:t>
            </a:r>
            <a:endParaRPr lang="en-US" dirty="0" smtClean="0"/>
          </a:p>
          <a:p>
            <a:pPr marL="514350" lvl="0" indent="-514350">
              <a:buAutoNum type="arabicPeriod" startAt="6"/>
            </a:pPr>
            <a:r>
              <a:rPr lang="id-ID" dirty="0" smtClean="0"/>
              <a:t>Koordinator </a:t>
            </a:r>
            <a:r>
              <a:rPr lang="id-ID" dirty="0"/>
              <a:t>tim olimpade berkoordinasi dengan Kaprodi untuk mengikuti Pelaksanaan olimpiade </a:t>
            </a:r>
            <a:r>
              <a:rPr lang="id-ID" dirty="0" smtClean="0"/>
              <a:t>mahasiswa</a:t>
            </a:r>
            <a:endParaRPr lang="en-US" dirty="0" smtClean="0"/>
          </a:p>
          <a:p>
            <a:pPr marL="514350" lvl="0" indent="-514350">
              <a:buAutoNum type="arabicPeriod" startAt="6"/>
            </a:pPr>
            <a:r>
              <a:rPr lang="en-US" dirty="0" smtClean="0"/>
              <a:t>Tim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 III</a:t>
            </a:r>
          </a:p>
          <a:p>
            <a:pPr marL="514350" lvl="0" indent="-514350">
              <a:buAutoNum type="arabicPeriod" startAt="6"/>
            </a:pPr>
            <a:r>
              <a:rPr lang="en-US" dirty="0" smtClean="0"/>
              <a:t>Kantor </a:t>
            </a:r>
            <a:r>
              <a:rPr lang="en-US" dirty="0" smtClean="0"/>
              <a:t>PR III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olimpiade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transportasi</a:t>
            </a:r>
            <a:r>
              <a:rPr lang="en-US" dirty="0" smtClean="0"/>
              <a:t>, hotel,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saku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b="0" i="1" dirty="0" smtClean="0">
                <a:solidFill>
                  <a:schemeClr val="tx1"/>
                </a:solidFill>
                <a:effectLst/>
              </a:rPr>
              <a:t>PELAKSANAAN </a:t>
            </a:r>
            <a:r>
              <a:rPr lang="id-ID" sz="1600" b="0" i="1" dirty="0" smtClean="0">
                <a:solidFill>
                  <a:schemeClr val="tx1"/>
                </a:solidFill>
                <a:effectLst/>
              </a:rPr>
              <a:t>PEMBINAAN OLIMPIADE MAHASISWA </a:t>
            </a:r>
            <a:endParaRPr lang="en-US" sz="16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effectLst/>
                <a:latin typeface="Bauhaus 93" pitchFamily="82" charset="0"/>
              </a:rPr>
              <a:t>PEMBINAAN LOMBA DEBAT BAHASA INGGRIS</a:t>
            </a:r>
            <a:endParaRPr lang="en-US" sz="3200" b="0" dirty="0">
              <a:solidFill>
                <a:schemeClr val="tx1"/>
              </a:solidFill>
              <a:effectLst/>
              <a:latin typeface="Bauhaus 93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EDS ( </a:t>
            </a:r>
            <a:r>
              <a:rPr lang="en-US" i="1" dirty="0" smtClean="0"/>
              <a:t>English Debating Society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(FBS) UKSW.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Seleksi</a:t>
            </a:r>
            <a:r>
              <a:rPr lang="en-US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Awal</a:t>
            </a:r>
            <a:endParaRPr lang="en-US" sz="3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i="1" dirty="0" smtClean="0"/>
              <a:t>internal </a:t>
            </a:r>
            <a:r>
              <a:rPr lang="en-US" i="1" dirty="0" err="1" smtClean="0"/>
              <a:t>competion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EDS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lomba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 </a:t>
            </a:r>
            <a:r>
              <a:rPr lang="en-US" dirty="0" err="1" smtClean="0"/>
              <a:t>pertemuan</a:t>
            </a:r>
            <a:r>
              <a:rPr lang="en-US" dirty="0" smtClean="0"/>
              <a:t> 6 – 7 kali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senior EDS,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lulus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senior.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Tahap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Persiapan</a:t>
            </a:r>
            <a:endParaRPr lang="en-US" sz="3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i="1" dirty="0" smtClean="0"/>
              <a:t>debaters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1 adjudicator: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EDS.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research matter</a:t>
            </a:r>
            <a:r>
              <a:rPr lang="en-US" dirty="0" smtClean="0"/>
              <a:t> 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i="1" dirty="0" smtClean="0"/>
              <a:t>motion</a:t>
            </a:r>
            <a:r>
              <a:rPr lang="en-US" dirty="0" smtClean="0"/>
              <a:t> (</a:t>
            </a:r>
            <a:r>
              <a:rPr lang="en-US" dirty="0" err="1" smtClean="0"/>
              <a:t>mosi</a:t>
            </a:r>
            <a:r>
              <a:rPr lang="en-US" dirty="0" smtClean="0"/>
              <a:t>) yang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A-core</a:t>
            </a:r>
            <a:r>
              <a:rPr lang="en-US" dirty="0" smtClean="0"/>
              <a:t> (</a:t>
            </a:r>
            <a:r>
              <a:rPr lang="en-US" dirty="0" err="1" smtClean="0"/>
              <a:t>juri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lomba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Persiapan</a:t>
            </a:r>
            <a:endParaRPr lang="en-US" sz="24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Intensice</a:t>
            </a:r>
            <a:r>
              <a:rPr lang="en-US" dirty="0" smtClean="0"/>
              <a:t> debate practice (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 yang </a:t>
            </a:r>
            <a:r>
              <a:rPr lang="en-US" dirty="0" err="1" smtClean="0"/>
              <a:t>intensif</a:t>
            </a:r>
            <a:r>
              <a:rPr lang="en-US" dirty="0" smtClean="0"/>
              <a:t>) </a:t>
            </a:r>
            <a:r>
              <a:rPr lang="en-US" dirty="0" err="1" smtClean="0"/>
              <a:t>dilakukan</a:t>
            </a:r>
            <a:r>
              <a:rPr lang="en-US" dirty="0" smtClean="0"/>
              <a:t> agar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</a:t>
            </a:r>
          </a:p>
          <a:p>
            <a:pPr lvl="0"/>
            <a:r>
              <a:rPr lang="en-US" i="1" dirty="0" smtClean="0"/>
              <a:t>Sparing debate practice</a:t>
            </a:r>
            <a:r>
              <a:rPr lang="en-US" dirty="0" smtClean="0"/>
              <a:t> (</a:t>
            </a: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UKSW (</a:t>
            </a:r>
            <a:r>
              <a:rPr lang="en-US" dirty="0" err="1" smtClean="0"/>
              <a:t>biasanya</a:t>
            </a:r>
            <a:r>
              <a:rPr lang="en-US" dirty="0" smtClean="0"/>
              <a:t>, UNDIP </a:t>
            </a:r>
            <a:r>
              <a:rPr lang="en-US" dirty="0" err="1" smtClean="0"/>
              <a:t>dan</a:t>
            </a:r>
            <a:r>
              <a:rPr lang="en-US" dirty="0" smtClean="0"/>
              <a:t> UNES)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Tengah.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393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Equity</vt:lpstr>
      <vt:lpstr>Apex</vt:lpstr>
      <vt:lpstr>Concourse</vt:lpstr>
      <vt:lpstr>Civic</vt:lpstr>
      <vt:lpstr>Solstice</vt:lpstr>
      <vt:lpstr>Oriel</vt:lpstr>
      <vt:lpstr>POLA PEMBINAAN OLIAMPADE SAINS &amp; DEBAT BAHASA INGGRIS Univ. Kristen Satya Wacana</vt:lpstr>
      <vt:lpstr>Slide 2</vt:lpstr>
      <vt:lpstr>PELAKSANAAN PEMBINAAN  OLIMPIADE MAHASISWA </vt:lpstr>
      <vt:lpstr>PELAKSANAAN PEMBINAAN OLIMPIADE MAHASISWA </vt:lpstr>
      <vt:lpstr>PELAKSANAAN PEMBINAAN OLIMPIADE MAHASISWA </vt:lpstr>
      <vt:lpstr>PEMBINAAN LOMBA DEBAT BAHASA INGGRIS</vt:lpstr>
      <vt:lpstr>Seleksi Awal</vt:lpstr>
      <vt:lpstr>Tahap Persiapan</vt:lpstr>
      <vt:lpstr>Tahap Persiapan</vt:lpstr>
      <vt:lpstr>Tahap Pendelegasian</vt:lpstr>
      <vt:lpstr>Peran kantor PR III</vt:lpstr>
      <vt:lpstr>Terima Kasih</vt:lpstr>
    </vt:vector>
  </TitlesOfParts>
  <Company>UKSW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PEMBINAAN OLIAMPADE SAINS &amp; DEBAT BAHASA INGGRIS Univ. Kristen Satya Wacana</dc:title>
  <dc:creator>ferry</dc:creator>
  <cp:lastModifiedBy>PR3</cp:lastModifiedBy>
  <cp:revision>16</cp:revision>
  <dcterms:created xsi:type="dcterms:W3CDTF">2013-02-06T05:06:13Z</dcterms:created>
  <dcterms:modified xsi:type="dcterms:W3CDTF">2013-02-20T08:01:41Z</dcterms:modified>
</cp:coreProperties>
</file>